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E6A76"/>
    <a:srgbClr val="637700"/>
    <a:srgbClr val="AD5C4D"/>
    <a:srgbClr val="A09D79"/>
    <a:srgbClr val="D1D8B7"/>
    <a:srgbClr val="543E35"/>
    <a:srgbClr val="FFF4ED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1/9/2023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6563-59F1-4323-664B-08BF5EF65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access Reading 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FAF99-A492-C05D-EB8C-7AB3E03E8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Bayview Elementary</a:t>
            </a:r>
          </a:p>
        </p:txBody>
      </p:sp>
    </p:spTree>
    <p:extLst>
      <p:ext uri="{BB962C8B-B14F-4D97-AF65-F5344CB8AC3E}">
        <p14:creationId xmlns:p14="http://schemas.microsoft.com/office/powerpoint/2010/main" val="57468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A6A6B6A-A5BE-9685-5EFC-72E7870C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Click on “Barcelo’s Brainy Bunch</a:t>
            </a:r>
          </a:p>
        </p:txBody>
      </p:sp>
      <p:pic>
        <p:nvPicPr>
          <p:cNvPr id="9" name="Picture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BAA512-1D73-D1C5-8CA0-41B1512984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5" r="17292" b="1"/>
          <a:stretch/>
        </p:blipFill>
        <p:spPr>
          <a:xfrm>
            <a:off x="6172200" y="1825625"/>
            <a:ext cx="5181600" cy="4351338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36D30-8FCB-54C7-9562-3A82EE6C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F547-D245-D27E-C70E-0542016B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AB610-CD2D-ABAB-4CD6-4615C7F1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84198D-8200-12B9-57A4-C698BA4D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en-US" sz="4100"/>
              <a:t>Clever Dashboard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88EA86B-44B8-41F7-90EB-2C6266FC4948}"/>
              </a:ext>
            </a:extLst>
          </p:cNvPr>
          <p:cNvSpPr/>
          <p:nvPr/>
        </p:nvSpPr>
        <p:spPr>
          <a:xfrm>
            <a:off x="3688079" y="4543425"/>
            <a:ext cx="2646045" cy="1122807"/>
          </a:xfrm>
          <a:prstGeom prst="rightArrow">
            <a:avLst/>
          </a:prstGeom>
          <a:solidFill>
            <a:srgbClr val="A09D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45EF5FD-1898-5A38-64F6-8FFCE00B7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6705"/>
            <a:ext cx="5181600" cy="3329177"/>
          </a:xfr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E5FDC0-9658-7867-7F40-02B7BAC2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Click on Benchmark Education Company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36D30-8FCB-54C7-9562-3A82EE6C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F547-D245-D27E-C70E-0542016B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AB610-CD2D-ABAB-4CD6-4615C7F1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84198D-8200-12B9-57A4-C698BA4D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en-US" sz="4100"/>
              <a:t>Class Page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E41D175-20CA-3789-73C3-28442279805E}"/>
              </a:ext>
            </a:extLst>
          </p:cNvPr>
          <p:cNvSpPr/>
          <p:nvPr/>
        </p:nvSpPr>
        <p:spPr>
          <a:xfrm>
            <a:off x="3551555" y="2924176"/>
            <a:ext cx="484632" cy="1295400"/>
          </a:xfrm>
          <a:prstGeom prst="downArrow">
            <a:avLst/>
          </a:prstGeom>
          <a:solidFill>
            <a:srgbClr val="AD5C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58F8FFB-6D0A-B983-9305-A949829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/>
          <a:p>
            <a:r>
              <a:rPr lang="en-US" dirty="0"/>
              <a:t>Click on “Assignments</a:t>
            </a:r>
          </a:p>
        </p:txBody>
      </p:sp>
      <p:pic>
        <p:nvPicPr>
          <p:cNvPr id="9" name="Picture Placeholder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CF4CBDA-D912-6923-85A3-83F59B456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71" r="2" b="10935"/>
          <a:stretch/>
        </p:blipFill>
        <p:spPr>
          <a:xfrm>
            <a:off x="576072" y="1901952"/>
            <a:ext cx="9363456" cy="3877056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36D30-8FCB-54C7-9562-3A82EE6C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F547-D245-D27E-C70E-0542016B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AB610-CD2D-ABAB-4CD6-4615C7F1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962D5EE-6EAF-EEDD-6836-0225BA47C651}"/>
              </a:ext>
            </a:extLst>
          </p:cNvPr>
          <p:cNvSpPr/>
          <p:nvPr/>
        </p:nvSpPr>
        <p:spPr>
          <a:xfrm>
            <a:off x="7743825" y="1476374"/>
            <a:ext cx="1028700" cy="1264793"/>
          </a:xfrm>
          <a:prstGeom prst="downArrow">
            <a:avLst/>
          </a:prstGeom>
          <a:solidFill>
            <a:srgbClr val="637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36D30-8FCB-54C7-9562-3A82EE6C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F547-D245-D27E-C70E-0542016B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AB610-CD2D-ABAB-4CD6-4615C7F1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52260EF-0CC8-C9D6-E1BB-8FB833B0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/>
          <a:p>
            <a:r>
              <a:rPr lang="en-US" dirty="0"/>
              <a:t>Click on “The Amazon Rain Forest”</a:t>
            </a:r>
          </a:p>
        </p:txBody>
      </p:sp>
      <p:pic>
        <p:nvPicPr>
          <p:cNvPr id="9" name="Picture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C40C18-F6AE-885A-D493-15160B59F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25" b="15382"/>
          <a:stretch/>
        </p:blipFill>
        <p:spPr>
          <a:xfrm>
            <a:off x="576072" y="1901952"/>
            <a:ext cx="10515600" cy="3877056"/>
          </a:xfrm>
          <a:noFill/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3BC97C4E-4A12-D3E2-67D0-1517D2989199}"/>
              </a:ext>
            </a:extLst>
          </p:cNvPr>
          <p:cNvSpPr/>
          <p:nvPr/>
        </p:nvSpPr>
        <p:spPr>
          <a:xfrm>
            <a:off x="10049256" y="5294376"/>
            <a:ext cx="978408" cy="484632"/>
          </a:xfrm>
          <a:prstGeom prst="leftArrow">
            <a:avLst/>
          </a:prstGeom>
          <a:solidFill>
            <a:srgbClr val="5E6A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8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81390-63FF-3C50-C0B5-3C157984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9DA0A-455E-A92B-FE14-808B9225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2D10A-F270-74BB-DCE9-2139FA32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A5EFC573-DF8E-2BCA-8967-1BD23860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/>
          <a:p>
            <a:r>
              <a:rPr lang="en-US" dirty="0"/>
              <a:t>To Open the book, click on “open” icon</a:t>
            </a:r>
          </a:p>
        </p:txBody>
      </p:sp>
      <p:pic>
        <p:nvPicPr>
          <p:cNvPr id="9" name="Picture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58D007-ACF7-131D-8ABD-A7E88B545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095" y="1901952"/>
            <a:ext cx="5701553" cy="3877056"/>
          </a:xfrm>
          <a:noFill/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A966254-56AD-61B3-8E9C-2ED1EDF05A6F}"/>
              </a:ext>
            </a:extLst>
          </p:cNvPr>
          <p:cNvSpPr/>
          <p:nvPr/>
        </p:nvSpPr>
        <p:spPr>
          <a:xfrm>
            <a:off x="1428115" y="2943796"/>
            <a:ext cx="1896110" cy="970407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CB91-2382-15A0-BCD3-5E636439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 fontScale="90000"/>
          </a:bodyPr>
          <a:lstStyle/>
          <a:p>
            <a:r>
              <a:rPr lang="en-US" sz="4100" dirty="0"/>
              <a:t>Tonight’s Assignment: Please complete on the paper in the “Sailboat” folder.  Your child did the first one in class.</a:t>
            </a:r>
          </a:p>
        </p:txBody>
      </p:sp>
      <p:pic>
        <p:nvPicPr>
          <p:cNvPr id="9" name="Picture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C0197C4C-AC28-1E41-2C56-A105F34B0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60" r="2" b="14762"/>
          <a:stretch/>
        </p:blipFill>
        <p:spPr>
          <a:xfrm>
            <a:off x="576072" y="1901952"/>
            <a:ext cx="9363456" cy="3877056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1CE44-69E7-F10C-5E76-9B9F0632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C69C4-2FEE-D139-9D9A-1F9C429B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00B30-0294-CC22-C610-7AF2A501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047F93B-6F94-B54B-0A11-7B2FFCD00917}"/>
              </a:ext>
            </a:extLst>
          </p:cNvPr>
          <p:cNvSpPr/>
          <p:nvPr/>
        </p:nvSpPr>
        <p:spPr>
          <a:xfrm>
            <a:off x="9324213" y="3056254"/>
            <a:ext cx="2291715" cy="1972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Complete on paper, not on the computer</a:t>
            </a:r>
          </a:p>
        </p:txBody>
      </p:sp>
    </p:spTree>
    <p:extLst>
      <p:ext uri="{BB962C8B-B14F-4D97-AF65-F5344CB8AC3E}">
        <p14:creationId xmlns:p14="http://schemas.microsoft.com/office/powerpoint/2010/main" val="127942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{C8896D6E-318E-418A-9A9E-84CD44C7174B}tf11964407_win32</Template>
  <TotalTime>19</TotalTime>
  <Words>101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How to access Reading Book</vt:lpstr>
      <vt:lpstr>Clever Dashboard</vt:lpstr>
      <vt:lpstr>Class Page</vt:lpstr>
      <vt:lpstr>Click on “Assignments</vt:lpstr>
      <vt:lpstr>Click on “The Amazon Rain Forest”</vt:lpstr>
      <vt:lpstr>To Open the book, click on “open” icon</vt:lpstr>
      <vt:lpstr>Tonight’s Assignment: Please complete on the paper in the “Sailboat” folder.  Your child did the first one in class.</vt:lpstr>
    </vt:vector>
  </TitlesOfParts>
  <Company>Broward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Reading Book</dc:title>
  <dc:creator>Jane B. Barcelo</dc:creator>
  <cp:lastModifiedBy>Karen L. Dallas</cp:lastModifiedBy>
  <cp:revision>7</cp:revision>
  <dcterms:created xsi:type="dcterms:W3CDTF">2022-09-08T14:23:33Z</dcterms:created>
  <dcterms:modified xsi:type="dcterms:W3CDTF">2023-01-09T13:39:57Z</dcterms:modified>
</cp:coreProperties>
</file>